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0473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902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532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384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9828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6939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090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457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2832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2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87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8B4FE-1034-40CA-83C1-D9DDF008754F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666B7-A679-42CD-BFD4-2222F6439E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226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" r="50070"/>
          <a:stretch/>
        </p:blipFill>
        <p:spPr>
          <a:xfrm>
            <a:off x="723663" y="-121629"/>
            <a:ext cx="182626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03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48612" y="-1695839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953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3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0" y="-17145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46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Argha SAGGA</dc:creator>
  <cp:lastModifiedBy>Argha SAGGA</cp:lastModifiedBy>
  <cp:revision>8</cp:revision>
  <dcterms:created xsi:type="dcterms:W3CDTF">2016-06-03T10:20:57Z</dcterms:created>
  <dcterms:modified xsi:type="dcterms:W3CDTF">2016-06-06T23:34:24Z</dcterms:modified>
</cp:coreProperties>
</file>

<file path=docProps/thumbnail.jpeg>
</file>